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0DC4-D46A-47A4-B50E-4D6B8FA01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7244C-A236-44F5-8480-986394785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FE2A-A1BB-467E-AC69-ADC3ABB0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13EED-8F79-45AF-82D9-A8BD9AD31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7E000-4EE2-4905-A246-A0F2AE96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398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3D0A-AFF5-48E5-A4E3-E8092882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3C356-AD22-4847-B3E2-0C7A5991E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61B0-831A-454A-802F-30B45EAE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DA711-0538-47A4-98CD-5F5BF728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10FBB-5099-48FF-BDB2-E293D4EC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1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84CD1-9636-47C1-8892-20CF980B2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34343-9613-4A4E-B31C-FFCE3DAC8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4A791-2EA9-49AB-8007-5513A636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1E6F1-66F2-4788-881E-ABB7593D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BDBE1-8FBD-48B6-8FF1-B765B52E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426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E5AF-D0C4-47A3-845A-EF7A61EB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5AB9F-4A24-4780-AFC0-CE4851A2C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C9C82-798F-4E60-B22D-F84E20BF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A93AD-EFFD-4971-B46A-FC80883F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1E01-BC1F-43B9-8935-0813EE0E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B35E9-F36E-476F-A12F-39A3B2A2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BC051-49FD-4669-8116-A35086713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BA96C-EEEE-4E13-AA4A-A979374C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49EA7-9F75-4674-BD6E-815EF50E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C615A-F673-40E5-B52A-134D64A7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72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93A0-B9ED-48CB-B4AB-04FE146B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E1E88-B4EE-4D3F-8CE8-068C35307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E46AD-8E12-4A85-94FE-C69F3C092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2A835-F527-4A0A-B15F-D16CFB7C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6DB2D-8447-4747-870F-CF013DF3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4D2BD-FAFA-49FA-98C6-3E1B2D91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864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0CEA-5DC2-4C3F-B2CC-6C7210D0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C7385-09DE-4B95-B03C-9C61E64F2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2A398-396A-4BD0-8618-779DD3890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F6F78-63D7-44AF-9121-D32759D8A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0A845-B5A6-4156-A9CB-5D5ACC525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84AD4-6CFE-40E3-BFE1-770EBB88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F8ED1-AB9B-45F9-91C5-9EF43EBB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5B8799-E3BE-4F21-9384-D33D65F5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00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EE96-B90A-401B-96DD-A2FC5A92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03F3B-9F13-434E-A616-DD7AEC08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A59C-FC09-47C1-821A-1086F031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49620-5292-41AC-9CFD-00654940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24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8858DE-0100-434D-87D4-831E0B2A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EB67B-39B5-4FE9-BD90-99F4BFCA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719CC-DA25-4F1F-A3B1-AA9E8C42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42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6FDC-2661-4F06-9E18-64A3A23C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49F4-9C92-4CA4-AFF8-C98105DD0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733AC-327B-42A4-BF73-1A5579BE6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A3518-2574-4D5D-8CFC-12A06841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6EF3C-C5EB-40F0-9E2E-F94DAAD6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7B1C3-3FD3-42C6-905A-04756A17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50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49B60-E116-4C83-8961-E4D902DB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71699-0834-463B-A42D-E0BBC2655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E5B41-7913-459D-8BB8-035C2DEFA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BFB6A-ACF6-4C3D-A4FE-B37870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57027-11BC-46FA-B537-0A499BBF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9C1A5-B4C0-4914-90BC-6835C64A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437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93927-0EA9-474E-BEA6-A695C2C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550A3-C5F6-4A5A-935D-103578F50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E6010-EC00-4499-8304-2015988D1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8529-042E-490C-B628-0767890EC7A6}" type="datetimeFigureOut">
              <a:rPr lang="th-TH" smtClean="0"/>
              <a:t>09/06/68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316D-1139-42C0-8B00-770C0A474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6F55-EE63-4E11-AD1E-2FE8A4388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C50D-00C6-4C4E-A1BF-95FED4C72A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67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021A6-4315-4315-A51A-736F53724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9BCBB-6B3F-4898-9BA6-A7D7A88C36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33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0239-647F-44F2-AA88-F55DA285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AAAEA-3C2B-44AD-9E72-7C092AAF9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00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06942-42DE-482E-A31D-B27A3E2B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D0A4-E96C-45D7-8114-EAF9D1E6E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968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B78F-82AE-4ED7-A90C-70E76920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2EBC-AD7D-427C-B4AB-BD8A4EE51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558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2025-06-09T03:19:46Z</dcterms:created>
  <dcterms:modified xsi:type="dcterms:W3CDTF">2025-06-09T03:23:19Z</dcterms:modified>
</cp:coreProperties>
</file>