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1" autoAdjust="0"/>
    <p:restoredTop sz="94660"/>
  </p:normalViewPr>
  <p:slideViewPr>
    <p:cSldViewPr snapToGrid="0">
      <p:cViewPr varScale="1">
        <p:scale>
          <a:sx n="74" d="100"/>
          <a:sy n="74" d="100"/>
        </p:scale>
        <p:origin x="72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590DC4-D46A-47A4-B50E-4D6B8FA011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67244C-A236-44F5-8480-9863947854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F1FE2A-A1BB-467E-AC69-ADC3ABB019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58529-042E-490C-B628-0767890EC7A6}" type="datetimeFigureOut">
              <a:rPr lang="th-TH" smtClean="0"/>
              <a:t>09/06/68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E13EED-8F79-45AF-82D9-A8BD9AD315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87E000-4EE2-4905-A246-A0F2AE965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0C50D-00C6-4C4E-A1BF-95FED4C72A7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73983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E3D0A-AFF5-48E5-A4E3-E809288296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23C356-AD22-4847-B3E2-0C7A5991E0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5461B0-831A-454A-802F-30B45EAE40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58529-042E-490C-B628-0767890EC7A6}" type="datetimeFigureOut">
              <a:rPr lang="th-TH" smtClean="0"/>
              <a:t>09/06/68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2DA711-0538-47A4-98CD-5F5BF7284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A10FBB-5099-48FF-BDB2-E293D4EC7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0C50D-00C6-4C4E-A1BF-95FED4C72A7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15161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084CD1-9636-47C1-8892-20CF980B26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934343-9613-4A4E-B31C-FFCE3DAC80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44A791-2EA9-49AB-8007-5513A6366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58529-042E-490C-B628-0767890EC7A6}" type="datetimeFigureOut">
              <a:rPr lang="th-TH" smtClean="0"/>
              <a:t>09/06/68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81E6F1-66F2-4788-881E-ABB7593DD5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CBDBE1-8FBD-48B6-8FF1-B765B52E4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0C50D-00C6-4C4E-A1BF-95FED4C72A7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44264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DCE5AF-D0C4-47A3-845A-EF7A61EB2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75AB9F-4A24-4780-AFC0-CE4851A2CF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CC9C82-798F-4E60-B22D-F84E20BFA4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58529-042E-490C-B628-0767890EC7A6}" type="datetimeFigureOut">
              <a:rPr lang="th-TH" smtClean="0"/>
              <a:t>09/06/68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DA93AD-EFFD-4971-B46A-FC80883FD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FA1E01-BC1F-43B9-8935-0813EE0E7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0C50D-00C6-4C4E-A1BF-95FED4C72A7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257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BB35E9-F36E-476F-A12F-39A3B2A2A1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3BC051-49FD-4669-8116-A350867137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BBA96C-EEEE-4E13-AA4A-A979374C1C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58529-042E-490C-B628-0767890EC7A6}" type="datetimeFigureOut">
              <a:rPr lang="th-TH" smtClean="0"/>
              <a:t>09/06/68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449EA7-9F75-4674-BD6E-815EF50E1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CC615A-F673-40E5-B52A-134D64A7C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0C50D-00C6-4C4E-A1BF-95FED4C72A7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77240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F493A0-B9ED-48CB-B4AB-04FE146BA8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DE1E88-B4EE-4D3F-8CE8-068C35307C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7E46AD-8E12-4A85-94FE-C69F3C092C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D2A835-F527-4A0A-B15F-D16CFB7C66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58529-042E-490C-B628-0767890EC7A6}" type="datetimeFigureOut">
              <a:rPr lang="th-TH" smtClean="0"/>
              <a:t>09/06/68</a:t>
            </a:fld>
            <a:endParaRPr lang="th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F6DB2D-8447-4747-870F-CF013DF37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D4D2BD-FAFA-49FA-98C6-3E1B2D91D8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0C50D-00C6-4C4E-A1BF-95FED4C72A7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68643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A00CEA-5DC2-4C3F-B2CC-6C7210D0AD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DC7385-09DE-4B95-B03C-9C61E64F23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E2A398-396A-4BD0-8618-779DD38908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C3F6F78-63D7-44AF-9121-D32759D8AB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1A0A845-B5A6-4156-A9CB-5D5ACC525B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1984AD4-6CFE-40E3-BFE1-770EBB88A3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58529-042E-490C-B628-0767890EC7A6}" type="datetimeFigureOut">
              <a:rPr lang="th-TH" smtClean="0"/>
              <a:t>09/06/68</a:t>
            </a:fld>
            <a:endParaRPr lang="th-TH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D6F8ED1-AB9B-45F9-91C5-9EF43EBBE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D5B8799-E3BE-4F21-9384-D33D65F5C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0C50D-00C6-4C4E-A1BF-95FED4C72A7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4008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12EE96-B90A-401B-96DD-A2FC5A92D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3203F3B-9F13-434E-A616-DD7AEC086F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58529-042E-490C-B628-0767890EC7A6}" type="datetimeFigureOut">
              <a:rPr lang="th-TH" smtClean="0"/>
              <a:t>09/06/68</a:t>
            </a:fld>
            <a:endParaRPr lang="th-TH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28A59C-FC09-47C1-821A-1086F0314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349620-5292-41AC-9CFD-006549403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0C50D-00C6-4C4E-A1BF-95FED4C72A7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45248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B8858DE-0100-434D-87D4-831E0B2AC3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58529-042E-490C-B628-0767890EC7A6}" type="datetimeFigureOut">
              <a:rPr lang="th-TH" smtClean="0"/>
              <a:t>09/06/68</a:t>
            </a:fld>
            <a:endParaRPr lang="th-TH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D2EB67B-39B5-4FE9-BD90-99F4BFCAD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A719CC-DA25-4F1F-A3B1-AA9E8C4282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0C50D-00C6-4C4E-A1BF-95FED4C72A7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19427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316FDC-2661-4F06-9E18-64A3A23C6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7549F4-9C92-4CA4-AFF8-C98105DD0E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D733AC-327B-42A4-BF73-1A5579BE68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FA3518-2574-4D5D-8CFC-12A068418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58529-042E-490C-B628-0767890EC7A6}" type="datetimeFigureOut">
              <a:rPr lang="th-TH" smtClean="0"/>
              <a:t>09/06/68</a:t>
            </a:fld>
            <a:endParaRPr lang="th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96EF3C-C5EB-40F0-9E2E-F94DAAD66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17B1C3-3FD3-42C6-905A-04756A172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0C50D-00C6-4C4E-A1BF-95FED4C72A7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55074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049B60-E116-4C83-8961-E4D902DB68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6071699-0834-463B-A42D-E0BBC2655C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6E5B41-7913-459D-8BB8-035C2DEFA5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5BFB6A-ACF6-4C3D-A4FE-B37870FF2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58529-042E-490C-B628-0767890EC7A6}" type="datetimeFigureOut">
              <a:rPr lang="th-TH" smtClean="0"/>
              <a:t>09/06/68</a:t>
            </a:fld>
            <a:endParaRPr lang="th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757027-11BC-46FA-B537-0A499BBFDA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B9C1A5-B4C0-4914-90BC-6835C64AC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0C50D-00C6-4C4E-A1BF-95FED4C72A7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74372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F93927-0EA9-474E-BEA6-A695C2CC3E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E550A3-C5F6-4A5A-935D-103578F502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5E6010-EC00-4499-8304-2015988D1D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958529-042E-490C-B628-0767890EC7A6}" type="datetimeFigureOut">
              <a:rPr lang="th-TH" smtClean="0"/>
              <a:t>09/06/68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C0316D-1139-42C0-8B00-770C0A4740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036F55-EE63-4E11-AD1E-2FE8A4388D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40C50D-00C6-4C4E-A1BF-95FED4C72A7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96734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5021A6-4315-4315-A51A-736F537242D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99BCBB-6B3F-4898-9BA6-A7D7A88C36F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73317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AA0239-647F-44F2-AA88-F55DA2858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1AAAEA-3C2B-44AD-9E72-7C092AAF92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210014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506942-42DE-482E-A31D-B27A3E2BAA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30D0A4-E96C-45D7-8114-EAF9D1E6E9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69687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CB78F-82AE-4ED7-A90C-70E769208F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A22EBC-AD7D-427C-B4AB-BD8A4EE510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555809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PC</dc:creator>
  <cp:lastModifiedBy>PC</cp:lastModifiedBy>
  <cp:revision>1</cp:revision>
  <dcterms:created xsi:type="dcterms:W3CDTF">2025-06-09T03:19:46Z</dcterms:created>
  <dcterms:modified xsi:type="dcterms:W3CDTF">2025-06-09T03:23:19Z</dcterms:modified>
</cp:coreProperties>
</file>